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379" r:id="rId3"/>
    <p:sldId id="256" r:id="rId4"/>
    <p:sldId id="257" r:id="rId5"/>
    <p:sldId id="259" r:id="rId6"/>
    <p:sldId id="34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57" r:id="rId59"/>
    <p:sldId id="337" r:id="rId60"/>
    <p:sldId id="338" r:id="rId61"/>
    <p:sldId id="299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15" r:id="rId71"/>
    <p:sldId id="320" r:id="rId72"/>
    <p:sldId id="309" r:id="rId73"/>
    <p:sldId id="310" r:id="rId74"/>
    <p:sldId id="323" r:id="rId75"/>
    <p:sldId id="311" r:id="rId76"/>
    <p:sldId id="312" r:id="rId77"/>
    <p:sldId id="313" r:id="rId78"/>
    <p:sldId id="31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8455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emf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7779</Words>
  <Application>Microsoft Office PowerPoint</Application>
  <PresentationFormat>Widescreen</PresentationFormat>
  <Paragraphs>1424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69</cp:revision>
  <dcterms:created xsi:type="dcterms:W3CDTF">2024-01-27T18:54:49Z</dcterms:created>
  <dcterms:modified xsi:type="dcterms:W3CDTF">2024-07-21T15:51:02Z</dcterms:modified>
</cp:coreProperties>
</file>